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96" r:id="rId2"/>
    <p:sldId id="312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Közepesen sötét stílus 2 – 4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Közepesen sötét stílus 4 – 4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27102A9-8310-4765-A935-A1911B00CA55}" styleName="Világos stílus 1 – 4. jelölőszín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CF1AB2-1976-4502-BF36-3FF5EA218861}" styleName="Közepesen sötét stílus 4 – 1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éma alapján készült stílus 1 – 1. jelölőszín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6433" autoAdjust="0"/>
  </p:normalViewPr>
  <p:slideViewPr>
    <p:cSldViewPr snapToGrid="0">
      <p:cViewPr varScale="1">
        <p:scale>
          <a:sx n="106" d="100"/>
          <a:sy n="106" d="100"/>
        </p:scale>
        <p:origin x="7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E9D8E5-FA36-4E7A-95CE-22B3D34F7AF5}" type="datetimeFigureOut">
              <a:rPr lang="hu-HU" smtClean="0"/>
              <a:t>2023. 11. 23.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72EFF-FB84-4C2F-A60D-DA548C4B23B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5375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Alcím mintájának 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23-Nov-23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483123" y="1443203"/>
            <a:ext cx="11225753" cy="3971594"/>
          </a:xfrm>
        </p:spPr>
        <p:txBody>
          <a:bodyPr/>
          <a:lstStyle/>
          <a:p>
            <a:r>
              <a:rPr lang="hu-HU" sz="6800" b="1" dirty="0">
                <a:solidFill>
                  <a:srgbClr val="FF0000"/>
                </a:solidFill>
              </a:rPr>
              <a:t>J</a:t>
            </a:r>
            <a:r>
              <a:rPr lang="en-US" sz="6800" b="1" dirty="0" err="1"/>
              <a:t>ava</a:t>
            </a:r>
            <a:r>
              <a:rPr lang="hu-HU" sz="6800" b="1" dirty="0">
                <a:solidFill>
                  <a:srgbClr val="FF0000"/>
                </a:solidFill>
              </a:rPr>
              <a:t>S</a:t>
            </a:r>
            <a:r>
              <a:rPr lang="en-US" sz="6800" b="1" dirty="0" err="1"/>
              <a:t>cript</a:t>
            </a:r>
            <a:r>
              <a:rPr lang="en-US" sz="6800" b="1"/>
              <a:t> - </a:t>
            </a:r>
            <a:r>
              <a:rPr lang="hu-HU" sz="6800" b="1"/>
              <a:t>UFO</a:t>
            </a:r>
            <a:r>
              <a:rPr lang="en-US" sz="6800" b="1" dirty="0"/>
              <a:t> </a:t>
            </a:r>
            <a:r>
              <a:rPr lang="hu-HU" sz="6800" b="1" dirty="0"/>
              <a:t>h</a:t>
            </a:r>
            <a:r>
              <a:rPr lang="en-US" sz="6800" b="1" dirty="0" err="1"/>
              <a:t>unter</a:t>
            </a:r>
            <a:r>
              <a:rPr lang="en-US" sz="6800" b="1" dirty="0"/>
              <a:t> game</a:t>
            </a:r>
            <a:br>
              <a:rPr lang="en-US" sz="6800" b="1" dirty="0"/>
            </a:br>
            <a:br>
              <a:rPr lang="hu-HU" sz="4400" b="1" dirty="0"/>
            </a:br>
            <a:r>
              <a:rPr lang="hu-HU" dirty="0">
                <a:solidFill>
                  <a:schemeClr val="bg2">
                    <a:lumMod val="40000"/>
                    <a:lumOff val="60000"/>
                  </a:schemeClr>
                </a:solidFill>
              </a:rPr>
              <a:t>Introduction</a:t>
            </a:r>
            <a:endParaRPr lang="hu-HU" sz="44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827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olyamatábra: Feldolgozás 31"/>
          <p:cNvSpPr/>
          <p:nvPr/>
        </p:nvSpPr>
        <p:spPr>
          <a:xfrm>
            <a:off x="-17097" y="2188719"/>
            <a:ext cx="4956565" cy="924469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Folyamatábra: Feldolgozás 32"/>
          <p:cNvSpPr/>
          <p:nvPr/>
        </p:nvSpPr>
        <p:spPr>
          <a:xfrm>
            <a:off x="-17096" y="3344917"/>
            <a:ext cx="4956564" cy="924469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4" name="Folyamatábra: Feldolgozás 33"/>
          <p:cNvSpPr/>
          <p:nvPr/>
        </p:nvSpPr>
        <p:spPr>
          <a:xfrm>
            <a:off x="-17095" y="4501115"/>
            <a:ext cx="4956563" cy="924469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5" name="Folyamatábra: Feldolgozás 34"/>
          <p:cNvSpPr/>
          <p:nvPr/>
        </p:nvSpPr>
        <p:spPr>
          <a:xfrm>
            <a:off x="-17094" y="5657313"/>
            <a:ext cx="4956562" cy="924469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1" name="Folyamatábra: Feldolgozás 30"/>
          <p:cNvSpPr/>
          <p:nvPr/>
        </p:nvSpPr>
        <p:spPr>
          <a:xfrm>
            <a:off x="-17098" y="1032521"/>
            <a:ext cx="4956566" cy="924469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64919" y="110885"/>
            <a:ext cx="11605187" cy="807671"/>
          </a:xfrm>
        </p:spPr>
        <p:txBody>
          <a:bodyPr/>
          <a:lstStyle/>
          <a:p>
            <a:r>
              <a:rPr lang="en-US" sz="4000" dirty="0"/>
              <a:t>About the game</a:t>
            </a:r>
            <a:endParaRPr lang="hu-HU" sz="4000" dirty="0"/>
          </a:p>
        </p:txBody>
      </p:sp>
      <p:sp>
        <p:nvSpPr>
          <p:cNvPr id="5" name="Szövegdoboz 4"/>
          <p:cNvSpPr txBox="1"/>
          <p:nvPr/>
        </p:nvSpPr>
        <p:spPr>
          <a:xfrm>
            <a:off x="264920" y="1310090"/>
            <a:ext cx="4230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</a:t>
            </a:r>
            <a:r>
              <a:rPr lang="en-US" dirty="0" err="1"/>
              <a:t>ld</a:t>
            </a:r>
            <a:r>
              <a:rPr lang="en-US" dirty="0"/>
              <a:t> style shooter game</a:t>
            </a:r>
            <a:r>
              <a:rPr lang="hu-HU" dirty="0"/>
              <a:t>.</a:t>
            </a:r>
          </a:p>
        </p:txBody>
      </p:sp>
      <p:pic>
        <p:nvPicPr>
          <p:cNvPr id="7" name="UFO_cu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0619" t="8684" r="20502" b="5179"/>
          <a:stretch/>
        </p:blipFill>
        <p:spPr>
          <a:xfrm>
            <a:off x="5725680" y="1260389"/>
            <a:ext cx="5742774" cy="4725824"/>
          </a:xfrm>
          <a:prstGeom prst="rect">
            <a:avLst/>
          </a:prstGeom>
          <a:ln>
            <a:noFill/>
          </a:ln>
          <a:effectLst>
            <a:outerShdw blurRad="254000" dist="63500" dir="5400000" sx="105000" sy="105000" algn="t" rotWithShape="0">
              <a:srgbClr val="000000">
                <a:alpha val="40000"/>
              </a:srgbClr>
            </a:outerShdw>
          </a:effectLst>
          <a:scene3d>
            <a:camera prst="perspectiveRelaxedModerately" fov="2700000">
              <a:rot lat="20400000" lon="0" rev="0"/>
            </a:camera>
            <a:lightRig rig="soft" dir="t"/>
          </a:scene3d>
          <a:sp3d extrusionH="952500">
            <a:bevelT w="127000" h="127000"/>
            <a:bevelB/>
            <a:extrusionClr>
              <a:srgbClr val="FFFFFF"/>
            </a:extrusionClr>
          </a:sp3d>
        </p:spPr>
      </p:pic>
      <p:sp>
        <p:nvSpPr>
          <p:cNvPr id="10" name="Szövegdoboz 9"/>
          <p:cNvSpPr txBox="1"/>
          <p:nvPr/>
        </p:nvSpPr>
        <p:spPr>
          <a:xfrm>
            <a:off x="264920" y="2327787"/>
            <a:ext cx="4230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Simple</a:t>
            </a:r>
            <a:r>
              <a:rPr lang="hu-HU" dirty="0"/>
              <a:t> </a:t>
            </a:r>
            <a:r>
              <a:rPr lang="hu-HU" dirty="0" err="1"/>
              <a:t>Javascript</a:t>
            </a:r>
            <a:r>
              <a:rPr lang="hu-HU" dirty="0"/>
              <a:t>, no </a:t>
            </a:r>
            <a:r>
              <a:rPr lang="hu-HU" dirty="0" err="1"/>
              <a:t>frameworks</a:t>
            </a:r>
            <a:r>
              <a:rPr lang="hu-HU" dirty="0"/>
              <a:t>, </a:t>
            </a:r>
            <a:r>
              <a:rPr lang="hu-HU" dirty="0" err="1"/>
              <a:t>no</a:t>
            </a:r>
            <a:r>
              <a:rPr lang="hu-HU" dirty="0"/>
              <a:t> </a:t>
            </a:r>
            <a:r>
              <a:rPr lang="hu-HU" dirty="0" err="1"/>
              <a:t>libraries</a:t>
            </a:r>
            <a:r>
              <a:rPr lang="hu-HU" dirty="0"/>
              <a:t>.</a:t>
            </a:r>
          </a:p>
        </p:txBody>
      </p:sp>
      <p:sp>
        <p:nvSpPr>
          <p:cNvPr id="8" name="Szövegdoboz 7"/>
          <p:cNvSpPr txBox="1"/>
          <p:nvPr/>
        </p:nvSpPr>
        <p:spPr>
          <a:xfrm>
            <a:off x="264920" y="4640183"/>
            <a:ext cx="4230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scratch to finish. From a blank page to a fully featured game</a:t>
            </a:r>
            <a:r>
              <a:rPr lang="hu-HU" dirty="0"/>
              <a:t>.</a:t>
            </a:r>
          </a:p>
        </p:txBody>
      </p:sp>
      <p:sp>
        <p:nvSpPr>
          <p:cNvPr id="9" name="Szövegdoboz 8"/>
          <p:cNvSpPr txBox="1"/>
          <p:nvPr/>
        </p:nvSpPr>
        <p:spPr>
          <a:xfrm>
            <a:off x="264920" y="3462085"/>
            <a:ext cx="4230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by step lessons. Each step will be explained in detail</a:t>
            </a:r>
            <a:r>
              <a:rPr lang="hu-HU" dirty="0"/>
              <a:t>. </a:t>
            </a:r>
          </a:p>
        </p:txBody>
      </p:sp>
      <p:sp>
        <p:nvSpPr>
          <p:cNvPr id="11" name="Szövegdoboz 10"/>
          <p:cNvSpPr txBox="1"/>
          <p:nvPr/>
        </p:nvSpPr>
        <p:spPr>
          <a:xfrm>
            <a:off x="264920" y="5796381"/>
            <a:ext cx="4230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L</a:t>
            </a:r>
            <a:r>
              <a:rPr lang="en-US" dirty="0"/>
              <a:t>earning programming and game making simultaneously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96598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" dur="7734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1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1" grpId="0" animBg="1"/>
      <p:bldP spid="2" grpId="0"/>
      <p:bldP spid="5" grpId="0"/>
      <p:bldP spid="10" grpId="0"/>
      <p:bldP spid="8" grpId="0"/>
      <p:bldP spid="9" grpId="0"/>
      <p:bldP spid="11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10488</TotalTime>
  <Words>65</Words>
  <Application>Microsoft Office PowerPoint</Application>
  <PresentationFormat>Widescreen</PresentationFormat>
  <Paragraphs>7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Century Gothic</vt:lpstr>
      <vt:lpstr>Wingdings 3</vt:lpstr>
      <vt:lpstr>Ion</vt:lpstr>
      <vt:lpstr>JavaScript - UFO hunter game  Introduction</vt:lpstr>
      <vt:lpstr>About the 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More about Operators</dc:title>
  <dc:creator>. Eliot</dc:creator>
  <cp:lastModifiedBy>Alexander Karaneichev</cp:lastModifiedBy>
  <cp:revision>453</cp:revision>
  <dcterms:created xsi:type="dcterms:W3CDTF">2019-02-12T21:35:40Z</dcterms:created>
  <dcterms:modified xsi:type="dcterms:W3CDTF">2023-11-23T14:15:28Z</dcterms:modified>
</cp:coreProperties>
</file>

<file path=docProps/thumbnail.jpeg>
</file>